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PROGRAMA DE PROTEÇÃO RESPIRATÓRIA – SUPERVISOR E PROFISSIONAIS DE SEGURANÇA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 e 30 minutos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Conhecimentos básicos sobre práticas de proteção respiratória;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Regulamentos e legislação relativos à seleção e ao uso dos respiradores;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Critérios para a seleção dos respiradores usados pelas pessoas que estão sob sua supervisão;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Treinamento de usuários de respiradores;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Verificação de vedação, ensaio de vedação e distribuição dos respiradores;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As consequências da omissão do uso;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 influência da vedação no FPA;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Inspeção dos respiradores;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Uso e monitoramento do uso de respiradores;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Manutenção, descarte, higienização e guarda dos respiradores;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Natureza e extensão dos riscos respiratórios a que as pessoas que estão sob sua supervisão poderão ficar expostas com a omissão do uso do respirador;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Reconhecimento e resolução dos problemas decorrentes do uso de respiradores.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2479</TotalTime>
  <Words>288</Words>
  <Application>Microsoft Office PowerPoint</Application>
  <PresentationFormat>Personalizar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356</cp:revision>
  <cp:lastPrinted>2023-01-18T11:46:20Z</cp:lastPrinted>
  <dcterms:created xsi:type="dcterms:W3CDTF">1996-09-21T19:33:27Z</dcterms:created>
  <dcterms:modified xsi:type="dcterms:W3CDTF">2024-08-21T10:57:02Z</dcterms:modified>
</cp:coreProperties>
</file>